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052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50FFC-FE0F-4914-92A1-ED174451E10F}" type="datetimeFigureOut">
              <a:rPr kumimoji="1" lang="ja-JP" altLang="en-US" smtClean="0"/>
              <a:t>2015/2/24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A5826-539D-481A-9145-08BFFB7E1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21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A5826-539D-481A-9145-08BFFB7E12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837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kayamahiroaki\Documents\ヒューマン\03.4-04.3仕事\15.04月\2015名古屋ＢＳ\A2ポスタ\02.16最終A2ポスター.jpg"/>
          <p:cNvPicPr>
            <a:picLocks noChangeAspect="1" noChangeArrowheads="1"/>
          </p:cNvPicPr>
          <p:nvPr/>
        </p:nvPicPr>
        <p:blipFill>
          <a:blip r:embed="rId3" cstate="print"/>
          <a:srcRect l="2470" t="1937" r="3143" b="2099"/>
          <a:stretch>
            <a:fillRect/>
          </a:stretch>
        </p:blipFill>
        <p:spPr bwMode="auto">
          <a:xfrm>
            <a:off x="0" y="82227"/>
            <a:ext cx="6858000" cy="96953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takayamahiroaki</dc:creator>
  <cp:lastModifiedBy>Nozaki Masato</cp:lastModifiedBy>
  <cp:revision>1</cp:revision>
  <cp:lastPrinted>2015-02-24T07:00:20Z</cp:lastPrinted>
  <dcterms:created xsi:type="dcterms:W3CDTF">2015-02-24T06:49:01Z</dcterms:created>
  <dcterms:modified xsi:type="dcterms:W3CDTF">2015-02-24T07:01:02Z</dcterms:modified>
</cp:coreProperties>
</file>